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0"/>
            <a:ext cx="11247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5F1E8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Trade Reshare Pack</a:t>
            </a:r>
            <a:endParaRPr lang="en-US" sz="5600" dirty="0"/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C89A3E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書店向け SNS リシェアパック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3657600"/>
            <a:ext cx="112471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5F1E8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Ten 'now in store' posts. Replace {{STORE_NAME}} and {{LOCAL_PRICE}} in captions before posting. Bilingual EN + JP. Free to use.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59436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89A3E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10 POSTS  ·  6 STORY SCRIPTS  ·  EN + JP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T01-NOW-IN-STORE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He slipped. The deer saw everything.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すべった瞬間、シカが見ていた。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Now at {{STORE_NAME}} — {{LOCAL_PRICE}}. Kintaro hikes, slips, and writes it all down. Bilingual, ages 8+.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{{STORE_NAME}}に入荷しました。{{LOCAL_PRICE}}。きんたろうが山で出会った動物たちを、英語と日本語で。8歳から。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T02-BUNDLE-STOCKED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bundle is here. Save 20%.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セット登場・20％OFF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Book + Explorer Notebook, together at {{STORE_NAME}} for {{LOCAL_PRICE}}. Kintaro approved.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絵本＋探検ノートのセットが{{STORE_NAME}}に。{{LOCAL_PRICE}}。きんたろうもおすすめ。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T03-DISPLAY-PICK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Yes. It's a book about poo.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はい、うんちの本です。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And kids love it. This week's display pick at {{STORE_NAME}} — bilingual nature adventure, ages 8+.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だから子どもに大人気。{{STORE_NAME}}今週のおすすめ。バイリンガル自然絵本・8歳から。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T04-WINDOW-POSTER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Spotted in our window.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ウィンドウに登場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The moon bear has arrived at {{STORE_NAME}}. Come say hi this weekend.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ツキノワグマが{{STORE_NAME}}にやってきました。今週末、会いに来てください。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T05-EVENT-PROMO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Sssssslide on over for Story Hour.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ストーリー・アワー開催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Free 45-min nature journaling for kids 8+. Bring a pencil — leave with a story. Notebooks on sale at the door.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8歳から無料・45分のネイチャー体験会。鉛筆一本で参加OK。ノートは当日販売。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T06-STAFF-PICK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Staff pick of the month.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今月のスタッフおすすめ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Beautifully painted, genuinely bilingual, and kids actually pick it up. — the team at {{STORE_NAME}}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美しい絵、自然な二言語、そして子どもが自分から手に取る一冊。{{STORE_NAME}}スタッフより。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T07-RESTOCK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Restocked today.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本日再入荷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Back on the shelf at {{STORE_NAME}} — it keeps hopping away. Bundle {{LOCAL_PRICE}}.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{{STORE_NAME}}に再入荷。すぐ売れてしまう人気者です。セット {{LOCAL_PRICE}}。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T08-GIFT-PICK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Gift pick: ages 8+.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ギフトに：8歳から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present that outlasts the wrapping paper. {{STORE_NAME}} has it — {{LOCAL_PRICE}}.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包装紙より長く楽しめる贈り物。{{STORE_NAME}}で {{LOCAL_PRICE}}。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T09-CHRISTMAS-PROMO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Christmas bundle. While they last.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クリスマス・セット 在庫限り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Book + notebook under the tree, {{LOCAL_PRICE}} at {{STORE_NAME}}. The boars approve.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絵本＋ノートをツリーの下に。{{STORE_NAME}}で {{LOCAL_PRICE}}。イノシシ親子もおすすめ。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T10-THANKS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Dear shops and customers — thank you.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本屋さん、そして読者の皆さんへ。ありがとう。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To {{STORE_NAME}} for putting Kintaro on your shelf, and to every customer who picked up a bundle — you keep an indie bookshop and a real paintbrush going. ♥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金太郎を店頭に並べてくださった{{STORE_NAME}}、そしてセットを手に取ってくださった読者の皆さんへ。あなたたちのおかげで、町の本屋と絵筆が続いていきます。ありがとう。♥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TS1-UNBOXING-STOCK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Stock just landed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入荷しました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Boxes in.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箱、到着。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Bundles unwrapped.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セット開封。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On the shelf at {{STORE_NAME}}.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{{STORE_NAME}}の棚へ。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TS2-STAFF-PICK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Why we picked it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選んだ理由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Bilingual.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二言語。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Ages 8+.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8歳から。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Kids actually pick it up.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子どもが手に取る。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TS3-EVENT-TEASER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Story Hour Saturday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土曜ストーリー・アワー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Saturday 10am.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土曜10時。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{{STORE_NAME}} kids' corner.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{{STORE_NAME}}キッズコーナー。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Bring a pencil.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鉛筆を持って。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452628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4.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14400" y="452628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Free. RSVP in store.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14400" y="4892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参加無料・店頭予約。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TS4-RESTOCK-ALERT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Restock alert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再入荷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It keeps selling out.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売れ続けています。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Back in today.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本日再入荷。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{{LOCAL_PRICE}} at {{STORE_NAME}}.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{{STORE_NAME}}にて {{LOCAL_PRICE}}。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TS5-CHRISTMAS-COUNTDOWN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Christmas countdown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クリスマス・カウントダウン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10 days to go.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あと10日。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Bundle in stock.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セット在庫あり。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{{STORE_NAME}}, {{LOCAL_PRICE}}.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{{STORE_NAME}}にて {{LOCAL_PRICE}}。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TS6-THANK-YOU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Thank you, shops and readers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本屋さんと読者の皆さんへ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Dear bookshops.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本屋さんへ。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Thank you for putting Kintaro on your shelves.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金太郎を棚に並べてくれて、ありがとう。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Dear readers.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読者の皆さんへ。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452628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4.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14400" y="452628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Thank you for choosing the bundle — at {{STORE_NAME}}.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14400" y="4892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{{STORE_NAME}}でセットを手に取ってくれて、ありがとう。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Hashtags + cadence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ENGLISH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1691640"/>
            <a:ext cx="5486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#ISlippedOnAPoo  #Kintaro  #SixCatStudios  #indiebookstore  #staffpick  #nowinstore  #bilingualbooks  #kidlit  #hongkongbookshop  #hkbookstore  #hkig  #shoplocalhk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217920" y="13716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JAPANESE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217920" y="1691640"/>
            <a:ext cx="5486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#うんちでツルっと滑った  #きんたろ  #バイリンガル絵本  #児童書  #絵本  #読み聞かせ  #独立書店  #町の本屋  #新刊入荷  #本屋さん  #書店  #プレゼント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32918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SUGGESTED CADENCE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36576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·  On stock arrival — post t01 'now in store'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41148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·  Weekly — rotate staff pick / restock / display posts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4572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·  Event week — post t05 + ts3 story 3 days before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50292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·  December — push t08, t09 every 3 days through the 22nd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Kit — Trade Reshare</dc:title>
  <dc:subject>PptxGenJS Presentation</dc:subject>
  <dc:creator>Six Cat Studios</dc:creator>
  <cp:lastModifiedBy>Six Cat Studios</cp:lastModifiedBy>
  <cp:revision>1</cp:revision>
  <dcterms:created xsi:type="dcterms:W3CDTF">2026-10-12T14:16:01Z</dcterms:created>
  <dcterms:modified xsi:type="dcterms:W3CDTF">2026-10-12T14:16:01Z</dcterms:modified>
</cp:coreProperties>
</file>